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EC8C-EA54-41BD-B059-90A4C468AE00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94466" y="5910326"/>
            <a:ext cx="878938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accent6"/>
                </a:solidFill>
                <a:sym typeface="Wingdings" panose="05000000000000000000" pitchFamily="2" charset="2"/>
              </a:rPr>
              <a:t>…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82" y="244574"/>
            <a:ext cx="3019333" cy="109728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Educational</a:t>
            </a:r>
            <a:br>
              <a:rPr lang="en-US" sz="1800" dirty="0"/>
            </a:br>
            <a:endParaRPr lang="en-US" sz="18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1864" y="238249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481" y="1341855"/>
            <a:ext cx="259889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ym typeface="Wingdings" panose="05000000000000000000" pitchFamily="2" charset="2"/>
              </a:rPr>
              <a:t>Trees</a:t>
            </a:r>
          </a:p>
          <a:p>
            <a:endParaRPr lang="en-US" sz="3200" u="sng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What is the story of the person next to you? Share something small.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Trees often help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Trees are not just competitors, but cooperators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Hub trees nurture their young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Forests are complex systems with hubs and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Trees are super cooperators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E5A3F-1DB4-40FE-9B91-AF555BACF8CE}"/>
              </a:ext>
            </a:extLst>
          </p:cNvPr>
          <p:cNvSpPr txBox="1"/>
          <p:nvPr/>
        </p:nvSpPr>
        <p:spPr>
          <a:xfrm>
            <a:off x="9236886" y="4207208"/>
            <a:ext cx="243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4BEAF8-5FDB-4B06-82BA-2EAABC6A6F8F}"/>
              </a:ext>
            </a:extLst>
          </p:cNvPr>
          <p:cNvSpPr txBox="1"/>
          <p:nvPr/>
        </p:nvSpPr>
        <p:spPr>
          <a:xfrm rot="16200000">
            <a:off x="1404309" y="3416471"/>
            <a:ext cx="511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a mother tree?</a:t>
            </a:r>
          </a:p>
          <a:p>
            <a:r>
              <a:rPr lang="en-US" dirty="0"/>
              <a:t>What does she mean by tipping point?</a:t>
            </a:r>
          </a:p>
          <a:p>
            <a:r>
              <a:rPr lang="en-US" dirty="0"/>
              <a:t>What tools do you need to make the communities around you stronger? </a:t>
            </a:r>
            <a:endParaRPr lang="id-ID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C5D68E-430E-40BD-86CC-C48AA9FACDF7}"/>
              </a:ext>
            </a:extLst>
          </p:cNvPr>
          <p:cNvSpPr txBox="1"/>
          <p:nvPr/>
        </p:nvSpPr>
        <p:spPr>
          <a:xfrm>
            <a:off x="421201" y="774926"/>
            <a:ext cx="401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Trees is just the theme for the words that you generate around the ideas</a:t>
            </a:r>
            <a:endParaRPr lang="id-ID" dirty="0"/>
          </a:p>
        </p:txBody>
      </p:sp>
      <p:pic>
        <p:nvPicPr>
          <p:cNvPr id="4124" name="Picture 28" descr="soil | Definition, Importance, Profile, Composition, &amp; Facts | Britannica">
            <a:extLst>
              <a:ext uri="{FF2B5EF4-FFF2-40B4-BE49-F238E27FC236}">
                <a16:creationId xmlns:a16="http://schemas.microsoft.com/office/drawing/2014/main" id="{0D059C76-BADF-4A96-B083-6BB9CCC9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707585"/>
            <a:ext cx="6675520" cy="282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2EFB42-30B7-420B-92F2-041F6A7B0130}"/>
              </a:ext>
            </a:extLst>
          </p:cNvPr>
          <p:cNvSpPr txBox="1"/>
          <p:nvPr/>
        </p:nvSpPr>
        <p:spPr>
          <a:xfrm>
            <a:off x="5238750" y="289679"/>
            <a:ext cx="667552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 you communicate without words?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What can we learn from trees?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What did the trees conversation teach you about teams?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How can we reinforce the forests and help them deal with climate change and by the same token, what can this teach up about making our communities stronger?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Can communities self heal?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363590-C484-4833-B087-02C76A3A3301}"/>
              </a:ext>
            </a:extLst>
          </p:cNvPr>
          <p:cNvCxnSpPr/>
          <p:nvPr/>
        </p:nvCxnSpPr>
        <p:spPr>
          <a:xfrm>
            <a:off x="3000375" y="1543050"/>
            <a:ext cx="0" cy="4938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62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4DC971B-93D2-4D92-8A42-DC1F4FC27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11769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r:id="rId3" imgW="13002840" imgH="8660160" progId="">
                  <p:embed/>
                </p:oleObj>
              </mc:Choice>
              <mc:Fallback>
                <p:oleObj r:id="rId3" imgW="13002840" imgH="8660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5517" y="429371"/>
            <a:ext cx="865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Can tree talk to each other ____________________________________________________________________________________________?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517" y="1075702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 What can we learn from trees ___________________________________________________________________________________________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517" y="1722033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 Trees share information below ground… What can people share? ___________________________________________________________________________________________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517" y="2368364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Sometimes things don’t go to plan… Can you think of a small example (Learning?) ___________________________________________________________________________________________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517" y="3014695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 Why is it important to communicate with others who are different to us? ___________________________________________________________________________________________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517" y="3661026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6. What does she mean by being interdependent ___________________________________________________________________________________________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517" y="4307357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7. Seedlings thrive when nurtured by mother trees (what can we learn from this?) ___________________________________________________________________________________________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517" y="4953688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8. Conversations increase the resilience of the whole community ____________________________________________________________________________________________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86956" y="622169"/>
            <a:ext cx="27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Advanced Question Words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139" y="5597632"/>
            <a:ext cx="11406433" cy="1200329"/>
          </a:xfrm>
          <a:prstGeom prst="rect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are the advantages of biodiversity – in a forest and in society?</a:t>
            </a:r>
          </a:p>
          <a:p>
            <a:endParaRPr lang="en-US" dirty="0"/>
          </a:p>
          <a:p>
            <a:r>
              <a:rPr lang="en-US" dirty="0"/>
              <a:t>Solutions / learning: get local involvement – grow knowledge of local community, save old growth forests (knowledge/ genes/ networks), Save the legacy to pass on to the next generation, Welcome and seek out diversity  </a:t>
            </a:r>
          </a:p>
        </p:txBody>
      </p:sp>
      <p:sp>
        <p:nvSpPr>
          <p:cNvPr id="17" name="TextBox 16"/>
          <p:cNvSpPr txBox="1"/>
          <p:nvPr/>
        </p:nvSpPr>
        <p:spPr>
          <a:xfrm rot="1967102">
            <a:off x="8853315" y="3138118"/>
            <a:ext cx="2634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More commercially valuable </a:t>
            </a:r>
          </a:p>
        </p:txBody>
      </p:sp>
      <p:sp>
        <p:nvSpPr>
          <p:cNvPr id="18" name="TextBox 17"/>
          <p:cNvSpPr txBox="1"/>
          <p:nvPr/>
        </p:nvSpPr>
        <p:spPr>
          <a:xfrm rot="21227008">
            <a:off x="9250568" y="4424978"/>
            <a:ext cx="248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tip of the iceberg </a:t>
            </a:r>
          </a:p>
        </p:txBody>
      </p:sp>
      <p:sp>
        <p:nvSpPr>
          <p:cNvPr id="21" name="TextBox 20"/>
          <p:cNvSpPr txBox="1"/>
          <p:nvPr/>
        </p:nvSpPr>
        <p:spPr>
          <a:xfrm rot="20396807">
            <a:off x="10017835" y="2276177"/>
            <a:ext cx="261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Clearcutting</a:t>
            </a:r>
          </a:p>
        </p:txBody>
      </p:sp>
      <p:sp>
        <p:nvSpPr>
          <p:cNvPr id="22" name="TextBox 21"/>
          <p:cNvSpPr txBox="1"/>
          <p:nvPr/>
        </p:nvSpPr>
        <p:spPr>
          <a:xfrm rot="21448444">
            <a:off x="10958330" y="2737667"/>
            <a:ext cx="150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Isolated</a:t>
            </a:r>
          </a:p>
        </p:txBody>
      </p:sp>
      <p:sp>
        <p:nvSpPr>
          <p:cNvPr id="26" name="TextBox 25"/>
          <p:cNvSpPr txBox="1"/>
          <p:nvPr/>
        </p:nvSpPr>
        <p:spPr>
          <a:xfrm rot="479407">
            <a:off x="10175472" y="1107121"/>
            <a:ext cx="197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Tree crowns</a:t>
            </a:r>
          </a:p>
        </p:txBody>
      </p:sp>
      <p:sp>
        <p:nvSpPr>
          <p:cNvPr id="23" name="TextBox 22"/>
          <p:cNvSpPr txBox="1"/>
          <p:nvPr/>
        </p:nvSpPr>
        <p:spPr>
          <a:xfrm rot="479407">
            <a:off x="9051124" y="1413204"/>
            <a:ext cx="127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Mineral horizons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74906-1F51-4084-8E8A-D7F8BC4B5D2C}"/>
              </a:ext>
            </a:extLst>
          </p:cNvPr>
          <p:cNvSpPr txBox="1"/>
          <p:nvPr/>
        </p:nvSpPr>
        <p:spPr>
          <a:xfrm>
            <a:off x="8982840" y="3567386"/>
            <a:ext cx="2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outhouse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0DA4E7-21C3-45E2-9598-20719EEF8D8E}"/>
              </a:ext>
            </a:extLst>
          </p:cNvPr>
          <p:cNvSpPr txBox="1"/>
          <p:nvPr/>
        </p:nvSpPr>
        <p:spPr>
          <a:xfrm>
            <a:off x="9270656" y="5099931"/>
            <a:ext cx="2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Pass on wisdom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E03E1C-4679-41F5-9025-49958C8D29F5}"/>
              </a:ext>
            </a:extLst>
          </p:cNvPr>
          <p:cNvSpPr txBox="1"/>
          <p:nvPr/>
        </p:nvSpPr>
        <p:spPr>
          <a:xfrm>
            <a:off x="8900546" y="4040517"/>
            <a:ext cx="318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Elbow room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046CE4-ADCC-4328-9623-9A83524A11D6}"/>
              </a:ext>
            </a:extLst>
          </p:cNvPr>
          <p:cNvSpPr txBox="1"/>
          <p:nvPr/>
        </p:nvSpPr>
        <p:spPr>
          <a:xfrm>
            <a:off x="518474" y="6336792"/>
            <a:ext cx="774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  <a:endParaRPr lang="id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E19F7F-7746-493C-AE76-4EFD87DEA6C6}"/>
              </a:ext>
            </a:extLst>
          </p:cNvPr>
          <p:cNvSpPr txBox="1"/>
          <p:nvPr/>
        </p:nvSpPr>
        <p:spPr>
          <a:xfrm>
            <a:off x="9139968" y="2115926"/>
            <a:ext cx="185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Pallet of roots and soil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71812E-5144-4B89-9E51-F4DA68EB14BD}"/>
              </a:ext>
            </a:extLst>
          </p:cNvPr>
          <p:cNvSpPr txBox="1"/>
          <p:nvPr/>
        </p:nvSpPr>
        <p:spPr>
          <a:xfrm>
            <a:off x="10192727" y="1567986"/>
            <a:ext cx="160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white mycelium 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6CEDF6-067A-43DC-A3CB-2E0875188FCA}"/>
              </a:ext>
            </a:extLst>
          </p:cNvPr>
          <p:cNvSpPr txBox="1"/>
          <p:nvPr/>
        </p:nvSpPr>
        <p:spPr>
          <a:xfrm>
            <a:off x="10585783" y="3140682"/>
            <a:ext cx="179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Altruistic act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E5BCA1-231C-47AD-8F8F-EB5AB33FE8FF}"/>
              </a:ext>
            </a:extLst>
          </p:cNvPr>
          <p:cNvSpPr txBox="1"/>
          <p:nvPr/>
        </p:nvSpPr>
        <p:spPr>
          <a:xfrm>
            <a:off x="10387585" y="4764016"/>
            <a:ext cx="143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kin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256C93-1CD0-4728-926F-A957230D3008}"/>
              </a:ext>
            </a:extLst>
          </p:cNvPr>
          <p:cNvSpPr txBox="1"/>
          <p:nvPr/>
        </p:nvSpPr>
        <p:spPr>
          <a:xfrm>
            <a:off x="8848117" y="979866"/>
            <a:ext cx="160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stand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BE7D6F-ADB1-41D8-AB99-E7F48A4AD98F}"/>
              </a:ext>
            </a:extLst>
          </p:cNvPr>
          <p:cNvSpPr txBox="1"/>
          <p:nvPr/>
        </p:nvSpPr>
        <p:spPr>
          <a:xfrm>
            <a:off x="10456563" y="3845703"/>
            <a:ext cx="213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Persevere 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511D86-5665-4A8D-9550-5D3A53136C19}"/>
              </a:ext>
            </a:extLst>
          </p:cNvPr>
          <p:cNvSpPr txBox="1"/>
          <p:nvPr/>
        </p:nvSpPr>
        <p:spPr>
          <a:xfrm rot="20780082">
            <a:off x="10349068" y="5315632"/>
            <a:ext cx="213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ecosystem 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A7034A-1C20-4847-A0D6-53D0FD3A51AD}"/>
              </a:ext>
            </a:extLst>
          </p:cNvPr>
          <p:cNvSpPr txBox="1"/>
          <p:nvPr/>
        </p:nvSpPr>
        <p:spPr>
          <a:xfrm>
            <a:off x="10950921" y="4927787"/>
            <a:ext cx="92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pristine</a:t>
            </a:r>
            <a:endParaRPr lang="id-ID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12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4232</TotalTime>
  <Words>369</Words>
  <Application>Microsoft Office PowerPoint</Application>
  <PresentationFormat>Widescreen</PresentationFormat>
  <Paragraphs>63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Educational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</dc:title>
  <dc:creator>柏曼深</dc:creator>
  <cp:lastModifiedBy>柏曼深</cp:lastModifiedBy>
  <cp:revision>26</cp:revision>
  <dcterms:created xsi:type="dcterms:W3CDTF">2020-11-25T05:39:42Z</dcterms:created>
  <dcterms:modified xsi:type="dcterms:W3CDTF">2021-01-19T03:02:25Z</dcterms:modified>
</cp:coreProperties>
</file>